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go="http://customooxmlschemas.google.com/" r:id="rId12" roundtripDataSignature="AMtx7mgPCRXRcNUHpwAGrcoPnGhQ6VPHcg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0" d="100"/>
          <a:sy n="60" d="100"/>
        </p:scale>
        <p:origin x="78" y="147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media/hdphoto1.wdp>
</file>

<file path=ppt/media/image1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usty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tekst pionowy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pionowy i teks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ajd tytułowy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zawartość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główek sekcji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wa elementy zawartości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ównanie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lko tytuł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awartość z podpisem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raz z podpisem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  <a:extLst>
              <a:ext uri="{BEBA8EAE-BF5A-486C-A8C5-ECC9F3942E4B}">
                <a14:imgProps xmlns:a14="http://schemas.microsoft.com/office/drawing/2010/main">
                  <a14:imgLayer r:embed="rId14">
                    <a14:imgEffect>
                      <a14:artisticBlur radius="13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85;p13">
            <a:extLst>
              <a:ext uri="{FF2B5EF4-FFF2-40B4-BE49-F238E27FC236}">
                <a16:creationId xmlns:a16="http://schemas.microsoft.com/office/drawing/2014/main" id="{821E23C9-896F-4BCE-AD03-F766EFE04905}"/>
              </a:ext>
            </a:extLst>
          </p:cNvPr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950243" y="1187391"/>
            <a:ext cx="4499810" cy="4499810"/>
          </a:xfrm>
          <a:prstGeom prst="rect">
            <a:avLst/>
          </a:prstGeom>
          <a:noFill/>
          <a:ln>
            <a:noFill/>
          </a:ln>
        </p:spPr>
      </p:pic>
      <p:sp>
        <p:nvSpPr>
          <p:cNvPr id="12" name="Prostokąt 11">
            <a:extLst>
              <a:ext uri="{FF2B5EF4-FFF2-40B4-BE49-F238E27FC236}">
                <a16:creationId xmlns:a16="http://schemas.microsoft.com/office/drawing/2014/main" id="{EA3263F7-1FF3-472B-9E03-9AA6FF693707}"/>
              </a:ext>
            </a:extLst>
          </p:cNvPr>
          <p:cNvSpPr/>
          <p:nvPr/>
        </p:nvSpPr>
        <p:spPr>
          <a:xfrm>
            <a:off x="359508" y="414215"/>
            <a:ext cx="5963138" cy="5779614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28575">
                <a:solidFill>
                  <a:schemeClr val="bg1"/>
                </a:solidFill>
              </a:ln>
            </a:endParaRPr>
          </a:p>
        </p:txBody>
      </p:sp>
      <p:pic>
        <p:nvPicPr>
          <p:cNvPr id="13" name="Google Shape;92;p14" descr="oznaczenia-biała.gif">
            <a:extLst>
              <a:ext uri="{FF2B5EF4-FFF2-40B4-BE49-F238E27FC236}">
                <a16:creationId xmlns:a16="http://schemas.microsoft.com/office/drawing/2014/main" id="{31ACAD13-E345-49E8-AAED-66F6F768EFF2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b="11096"/>
          <a:stretch/>
        </p:blipFill>
        <p:spPr>
          <a:xfrm>
            <a:off x="741947" y="751663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14" name="Google Shape;93;p14">
            <a:extLst>
              <a:ext uri="{FF2B5EF4-FFF2-40B4-BE49-F238E27FC236}">
                <a16:creationId xmlns:a16="http://schemas.microsoft.com/office/drawing/2014/main" id="{B0F337AA-DE79-4A3E-86FD-485476EB5031}"/>
              </a:ext>
            </a:extLst>
          </p:cNvPr>
          <p:cNvSpPr txBox="1"/>
          <p:nvPr/>
        </p:nvSpPr>
        <p:spPr>
          <a:xfrm>
            <a:off x="1351547" y="66417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94;p14">
            <a:extLst>
              <a:ext uri="{FF2B5EF4-FFF2-40B4-BE49-F238E27FC236}">
                <a16:creationId xmlns:a16="http://schemas.microsoft.com/office/drawing/2014/main" id="{46A8EE69-FD70-4B36-824F-FC9B4DAE5692}"/>
              </a:ext>
            </a:extLst>
          </p:cNvPr>
          <p:cNvSpPr txBox="1"/>
          <p:nvPr/>
        </p:nvSpPr>
        <p:spPr>
          <a:xfrm>
            <a:off x="1351547" y="156252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95;p14">
            <a:extLst>
              <a:ext uri="{FF2B5EF4-FFF2-40B4-BE49-F238E27FC236}">
                <a16:creationId xmlns:a16="http://schemas.microsoft.com/office/drawing/2014/main" id="{6CE60A70-2576-4000-A28F-9D4CB7BAC418}"/>
              </a:ext>
            </a:extLst>
          </p:cNvPr>
          <p:cNvSpPr txBox="1"/>
          <p:nvPr/>
        </p:nvSpPr>
        <p:spPr>
          <a:xfrm>
            <a:off x="1351547" y="2496233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96;p14">
            <a:extLst>
              <a:ext uri="{FF2B5EF4-FFF2-40B4-BE49-F238E27FC236}">
                <a16:creationId xmlns:a16="http://schemas.microsoft.com/office/drawing/2014/main" id="{1222B353-65D1-4653-B130-B0EB7C8B3E1B}"/>
              </a:ext>
            </a:extLst>
          </p:cNvPr>
          <p:cNvSpPr txBox="1"/>
          <p:nvPr/>
        </p:nvSpPr>
        <p:spPr>
          <a:xfrm>
            <a:off x="1351547" y="337631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97;p14">
            <a:extLst>
              <a:ext uri="{FF2B5EF4-FFF2-40B4-BE49-F238E27FC236}">
                <a16:creationId xmlns:a16="http://schemas.microsoft.com/office/drawing/2014/main" id="{2991739B-9152-41F8-8F3A-265E909E4181}"/>
              </a:ext>
            </a:extLst>
          </p:cNvPr>
          <p:cNvSpPr txBox="1"/>
          <p:nvPr/>
        </p:nvSpPr>
        <p:spPr>
          <a:xfrm>
            <a:off x="1351547" y="425638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98;p14">
            <a:extLst>
              <a:ext uri="{FF2B5EF4-FFF2-40B4-BE49-F238E27FC236}">
                <a16:creationId xmlns:a16="http://schemas.microsoft.com/office/drawing/2014/main" id="{45979252-4D0E-491D-89A8-218FA301B820}"/>
              </a:ext>
            </a:extLst>
          </p:cNvPr>
          <p:cNvSpPr txBox="1"/>
          <p:nvPr/>
        </p:nvSpPr>
        <p:spPr>
          <a:xfrm>
            <a:off x="1351547" y="519606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1789" y="1664369"/>
            <a:ext cx="4363453" cy="4363453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76705" y="1664369"/>
            <a:ext cx="6233509" cy="4363454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Google Shape;105;p15">
            <a:extLst>
              <a:ext uri="{FF2B5EF4-FFF2-40B4-BE49-F238E27FC236}">
                <a16:creationId xmlns:a16="http://schemas.microsoft.com/office/drawing/2014/main" id="{4A5254F6-7C34-4862-B3B5-360F838D0EDB}"/>
              </a:ext>
            </a:extLst>
          </p:cNvPr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" descr="route-de274227-600x36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3979" y="205980"/>
            <a:ext cx="10684043" cy="6446040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Prostokąt 2">
            <a:extLst>
              <a:ext uri="{FF2B5EF4-FFF2-40B4-BE49-F238E27FC236}">
                <a16:creationId xmlns:a16="http://schemas.microsoft.com/office/drawing/2014/main" id="{05AA3CAD-5BEE-42CA-A0CF-22D0175596DB}"/>
              </a:ext>
            </a:extLst>
          </p:cNvPr>
          <p:cNvSpPr/>
          <p:nvPr/>
        </p:nvSpPr>
        <p:spPr>
          <a:xfrm>
            <a:off x="836246" y="351692"/>
            <a:ext cx="4017108" cy="6799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Czas ukrywamy</a:t>
            </a:r>
            <a:endParaRPr lang="en-GB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5"/>
          <p:cNvPicPr preferRelativeResize="0"/>
          <p:nvPr/>
        </p:nvPicPr>
        <p:blipFill rotWithShape="1">
          <a:blip r:embed="rId3">
            <a:alphaModFix/>
          </a:blip>
          <a:srcRect l="29657" t="26041" r="8660" b="16838"/>
          <a:stretch/>
        </p:blipFill>
        <p:spPr>
          <a:xfrm>
            <a:off x="559048" y="224443"/>
            <a:ext cx="11073906" cy="6409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25;p18">
            <a:extLst>
              <a:ext uri="{FF2B5EF4-FFF2-40B4-BE49-F238E27FC236}">
                <a16:creationId xmlns:a16="http://schemas.microsoft.com/office/drawing/2014/main" id="{FE14E739-2773-4D2D-BE74-E67C17D08079}"/>
              </a:ext>
            </a:extLst>
          </p:cNvPr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131;p19">
            <a:extLst>
              <a:ext uri="{FF2B5EF4-FFF2-40B4-BE49-F238E27FC236}">
                <a16:creationId xmlns:a16="http://schemas.microsoft.com/office/drawing/2014/main" id="{CDAB81A6-E404-4333-B8F1-A08FED5EE58B}"/>
              </a:ext>
            </a:extLst>
          </p:cNvPr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</TotalTime>
  <Words>52</Words>
  <Application>Microsoft Office PowerPoint</Application>
  <PresentationFormat>Panoramiczny</PresentationFormat>
  <Paragraphs>13</Paragraphs>
  <Slides>7</Slides>
  <Notes>7</Notes>
  <HiddenSlides>0</HiddenSlides>
  <MMClips>0</MMClips>
  <ScaleCrop>false</ScaleCrop>
  <HeadingPairs>
    <vt:vector size="6" baseType="variant">
      <vt:variant>
        <vt:lpstr>Używane czcionki</vt:lpstr>
      </vt:variant>
      <vt:variant>
        <vt:i4>2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7</vt:i4>
      </vt:variant>
    </vt:vector>
  </HeadingPairs>
  <TitlesOfParts>
    <vt:vector size="10" baseType="lpstr">
      <vt:lpstr>Arial</vt:lpstr>
      <vt:lpstr>Calibri</vt:lpstr>
      <vt:lpstr>Motyw pakietu Office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Marcin Zarombisty</dc:creator>
  <cp:lastModifiedBy>Marcin Zarombisty</cp:lastModifiedBy>
  <cp:revision>13</cp:revision>
  <dcterms:created xsi:type="dcterms:W3CDTF">2019-07-25T13:17:05Z</dcterms:created>
  <dcterms:modified xsi:type="dcterms:W3CDTF">2019-09-19T12:40:23Z</dcterms:modified>
</cp:coreProperties>
</file>